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9933"/>
    <a:srgbClr val="996633"/>
    <a:srgbClr val="0099CC"/>
    <a:srgbClr val="009900"/>
    <a:srgbClr val="F20000"/>
    <a:srgbClr val="800000"/>
    <a:srgbClr val="DE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985E-E816-44B7-91BB-48B07F6B079E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81B1-0D4A-4A1E-87F2-3266AAD8C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nuofh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mcauliro55@icloud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http://goo.gl/Wr439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ason2race.com" TargetMode="External"/><Relationship Id="rId2" Type="http://schemas.openxmlformats.org/officeDocument/2006/relationships/hyperlink" Target="https://goo.g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914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AutoShape 14"/>
          <p:cNvSpPr>
            <a:spLocks noChangeShapeType="1"/>
          </p:cNvSpPr>
          <p:nvPr/>
        </p:nvSpPr>
        <p:spPr bwMode="auto">
          <a:xfrm>
            <a:off x="937022" y="1752600"/>
            <a:ext cx="4953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960" y="228600"/>
            <a:ext cx="6238240" cy="8382000"/>
          </a:xfrm>
          <a:prstGeom prst="rect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6792" y="1830289"/>
            <a:ext cx="6093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Have you ever wanted to do a </a:t>
            </a:r>
            <a:r>
              <a:rPr lang="en-US" alt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Half Marathon or a 5K or 10K?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Now's your chance! Join Team Casa de Esperanza 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960" y="2433935"/>
            <a:ext cx="623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September 24, 2016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2753" y="4173361"/>
            <a:ext cx="623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Join our team today!</a:t>
            </a:r>
            <a:endParaRPr lang="en-US" alt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82574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For questions about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joining our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team, please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contact </a:t>
            </a:r>
            <a:r>
              <a:rPr lang="en-US" sz="1200" dirty="0" smtClean="0">
                <a:hlinkClick r:id="rId2"/>
              </a:rPr>
              <a:t>kgriffin@casahope.com</a:t>
            </a:r>
            <a:r>
              <a:rPr lang="en-US" sz="1200" dirty="0" smtClean="0"/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8057" y="4813643"/>
            <a:ext cx="53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Step 1: </a:t>
            </a:r>
            <a:r>
              <a:rPr lang="en-US" sz="1600" dirty="0" smtClean="0"/>
              <a:t>Register for your event at </a:t>
            </a: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</a:t>
            </a:r>
            <a:r>
              <a:rPr lang="en-US" sz="1600" u="sng" dirty="0" smtClean="0">
                <a:hlinkClick r:id="rId3"/>
              </a:rPr>
              <a:t>runuofh.com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Step 2: </a:t>
            </a:r>
            <a:r>
              <a:rPr lang="en-US" sz="1600" dirty="0" smtClean="0"/>
              <a:t>Join our team </a:t>
            </a:r>
            <a:r>
              <a:rPr lang="en-US" sz="1600" dirty="0"/>
              <a:t>at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goo.gl/Wr439p</a:t>
            </a:r>
            <a:r>
              <a:rPr lang="en-US" sz="1600" dirty="0" smtClean="0"/>
              <a:t>  </a:t>
            </a:r>
            <a:endParaRPr lang="en-US" sz="1600" dirty="0" smtClean="0"/>
          </a:p>
          <a:p>
            <a:r>
              <a:rPr lang="en-US" sz="1600" b="1" dirty="0" smtClean="0"/>
              <a:t>Step 3: </a:t>
            </a:r>
            <a:r>
              <a:rPr lang="en-US" sz="1600" dirty="0" smtClean="0"/>
              <a:t>Share your donation page with friends and family</a:t>
            </a:r>
            <a:endParaRPr lang="en-US" sz="1600" dirty="0"/>
          </a:p>
        </p:txBody>
      </p:sp>
      <p:pic>
        <p:nvPicPr>
          <p:cNvPr id="1030" name="Picture 6" descr="https://my.reason2race.com/uploads/NonProfitEventInstance/6b83d571-65a6-4d7c-8a67-e304701004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7" y="6002937"/>
            <a:ext cx="5030930" cy="20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27" y="531936"/>
            <a:ext cx="2932146" cy="103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94" y="2899153"/>
            <a:ext cx="2882256" cy="120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top logo with your nonprofit logo</a:t>
            </a:r>
          </a:p>
          <a:p>
            <a:r>
              <a:rPr lang="en-US" dirty="0" smtClean="0"/>
              <a:t>Change border and text colors as desired</a:t>
            </a:r>
          </a:p>
          <a:p>
            <a:r>
              <a:rPr lang="en-US" dirty="0"/>
              <a:t>To create a short STEP 2 URL, go to </a:t>
            </a:r>
            <a:r>
              <a:rPr lang="en-US" dirty="0">
                <a:hlinkClick r:id="rId2"/>
              </a:rPr>
              <a:t>https://goo.gl/</a:t>
            </a:r>
            <a:r>
              <a:rPr lang="en-US" dirty="0"/>
              <a:t> </a:t>
            </a:r>
          </a:p>
          <a:p>
            <a:r>
              <a:rPr lang="en-US" dirty="0" smtClean="0"/>
              <a:t>Change image/picture and contact information</a:t>
            </a:r>
          </a:p>
          <a:p>
            <a:r>
              <a:rPr lang="en-US" dirty="0" smtClean="0"/>
              <a:t>Call 713-322-7150 or email </a:t>
            </a:r>
            <a:r>
              <a:rPr lang="en-US" dirty="0" smtClean="0">
                <a:hlinkClick r:id="rId3"/>
              </a:rPr>
              <a:t>support@reason2race.com</a:t>
            </a:r>
            <a:r>
              <a:rPr lang="en-US" dirty="0" smtClean="0"/>
              <a:t>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212765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117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Instructions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gbaumeyer</dc:creator>
  <cp:lastModifiedBy>Gabrielle Baumeyer</cp:lastModifiedBy>
  <cp:revision>47</cp:revision>
  <cp:lastPrinted>2014-04-15T02:32:31Z</cp:lastPrinted>
  <dcterms:created xsi:type="dcterms:W3CDTF">2013-10-11T21:30:46Z</dcterms:created>
  <dcterms:modified xsi:type="dcterms:W3CDTF">2016-08-04T13:41:57Z</dcterms:modified>
</cp:coreProperties>
</file>